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260" r:id="rId4"/>
    <p:sldId id="262" r:id="rId5"/>
    <p:sldId id="258" r:id="rId6"/>
    <p:sldId id="263" r:id="rId7"/>
    <p:sldId id="264" r:id="rId8"/>
    <p:sldId id="265" r:id="rId9"/>
    <p:sldId id="266" r:id="rId10"/>
    <p:sldId id="267" r:id="rId11"/>
    <p:sldId id="257" r:id="rId12"/>
    <p:sldId id="269" r:id="rId13"/>
    <p:sldId id="271" r:id="rId14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00"/>
    <a:srgbClr val="3366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3/31/2015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 advTm="8000"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3/31/2015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 advTm="8000"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3/31/2015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 advTm="8000"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3/31/2015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 advTm="8000"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3/31/2015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 advTm="8000"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3/31/2015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 advTm="8000"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3/31/2015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 advTm="8000"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3/31/2015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 advTm="8000"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3/31/2015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 advTm="8000"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3/31/2015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 advTm="8000"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3/31/2015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 advTm="8000"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3/31/2015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advClick="0" advTm="8000">
    <p:wipe dir="d"/>
  </p:transition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1" Type="http://schemas.openxmlformats.org/officeDocument/2006/relationships/audio" Target="file:///D:\Users\user\Desktop\&#1053;&#1086;&#1074;&#1072;&#1103;%20&#1087;&#1072;&#1087;&#1082;&#1072;%20(5)\Plamya-U-soldata-vyhodnoy-minus(muzofon.com).mp3" TargetMode="Externa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gi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lamya-U-soldata-vyhodnoy-minus(muzofon.co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0" y="6278563"/>
            <a:ext cx="579437" cy="579437"/>
          </a:xfrm>
          <a:prstGeom prst="rect">
            <a:avLst/>
          </a:prstGeom>
        </p:spPr>
      </p:pic>
    </p:spTree>
  </p:cSld>
  <p:clrMapOvr>
    <a:masterClrMapping/>
  </p:clrMapOvr>
  <p:transition advClick="0" advTm="3000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5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Рисунок 12" descr="89135480_preview_Animashki_na_voennuyu_tematiku_na_prozrachnom_fone__383_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85977" y="992659"/>
            <a:ext cx="1452623" cy="1845223"/>
          </a:xfrm>
          <a:prstGeom prst="rect">
            <a:avLst/>
          </a:prstGeom>
        </p:spPr>
      </p:pic>
      <p:pic>
        <p:nvPicPr>
          <p:cNvPr id="10" name="Рисунок 9" descr="89135480_preview_Animashki_na_voennuyu_tematiku_na_prozrachnom_fone__383_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67177" y="992659"/>
            <a:ext cx="1452623" cy="1845223"/>
          </a:xfrm>
          <a:prstGeom prst="rect">
            <a:avLst/>
          </a:prstGeom>
        </p:spPr>
      </p:pic>
      <p:pic>
        <p:nvPicPr>
          <p:cNvPr id="17" name="Рисунок 16" descr="89135480_preview_Animashki_na_voennuyu_tematiku_na_prozrachnom_fone__383_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548377" y="992659"/>
            <a:ext cx="1452623" cy="1845223"/>
          </a:xfrm>
          <a:prstGeom prst="rect">
            <a:avLst/>
          </a:prstGeom>
        </p:spPr>
      </p:pic>
      <p:pic>
        <p:nvPicPr>
          <p:cNvPr id="18" name="Рисунок 17" descr="89135480_preview_Animashki_na_voennuyu_tematiku_na_prozrachnom_fone__383_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433577" y="3354859"/>
            <a:ext cx="1452623" cy="1845223"/>
          </a:xfrm>
          <a:prstGeom prst="rect">
            <a:avLst/>
          </a:prstGeom>
        </p:spPr>
      </p:pic>
      <p:pic>
        <p:nvPicPr>
          <p:cNvPr id="19" name="Рисунок 18" descr="89135480_preview_Animashki_na_voennuyu_tematiku_na_prozrachnom_fone__383_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414777" y="3354859"/>
            <a:ext cx="1452623" cy="1845223"/>
          </a:xfrm>
          <a:prstGeom prst="rect">
            <a:avLst/>
          </a:prstGeom>
        </p:spPr>
      </p:pic>
      <p:pic>
        <p:nvPicPr>
          <p:cNvPr id="20" name="Рисунок 19" descr="89135480_preview_Animashki_na_voennuyu_tematiku_na_prozrachnom_fone__383_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395977" y="3354859"/>
            <a:ext cx="1452623" cy="1845223"/>
          </a:xfrm>
          <a:prstGeom prst="rect">
            <a:avLst/>
          </a:prstGeom>
        </p:spPr>
      </p:pic>
    </p:spTree>
  </p:cSld>
  <p:clrMapOvr>
    <a:masterClrMapping/>
  </p:clrMapOvr>
  <p:transition advClick="0" advTm="8000">
    <p:wipe dir="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 descr="89135480_preview_Animashki_na_voennuyu_tematiku_na_prozrachnom_fone__383_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248400" y="1143000"/>
            <a:ext cx="1447137" cy="2377440"/>
          </a:xfrm>
          <a:prstGeom prst="rect">
            <a:avLst/>
          </a:prstGeom>
        </p:spPr>
      </p:pic>
      <p:pic>
        <p:nvPicPr>
          <p:cNvPr id="12" name="Рисунок 11" descr="89135480_preview_Animashki_na_voennuyu_tematiku_na_prozrachnom_fone__383_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457700" y="1143000"/>
            <a:ext cx="1447137" cy="2377440"/>
          </a:xfrm>
          <a:prstGeom prst="rect">
            <a:avLst/>
          </a:prstGeom>
        </p:spPr>
      </p:pic>
      <p:pic>
        <p:nvPicPr>
          <p:cNvPr id="13" name="Рисунок 12" descr="89135480_preview_Animashki_na_voennuyu_tematiku_na_prozrachnom_fone__383_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667000" y="1143000"/>
            <a:ext cx="1447137" cy="2377440"/>
          </a:xfrm>
          <a:prstGeom prst="rect">
            <a:avLst/>
          </a:prstGeom>
        </p:spPr>
      </p:pic>
      <p:pic>
        <p:nvPicPr>
          <p:cNvPr id="14" name="Рисунок 13" descr="89135480_preview_Animashki_na_voennuyu_tematiku_na_prozrachnom_fone__383_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325263" y="3505200"/>
            <a:ext cx="1447137" cy="2377440"/>
          </a:xfrm>
          <a:prstGeom prst="rect">
            <a:avLst/>
          </a:prstGeom>
        </p:spPr>
      </p:pic>
      <p:pic>
        <p:nvPicPr>
          <p:cNvPr id="15" name="Рисунок 14" descr="89135480_preview_Animashki_na_voennuyu_tematiku_na_prozrachnom_fone__383_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34563" y="3505200"/>
            <a:ext cx="1447137" cy="2377440"/>
          </a:xfrm>
          <a:prstGeom prst="rect">
            <a:avLst/>
          </a:prstGeom>
        </p:spPr>
      </p:pic>
      <p:pic>
        <p:nvPicPr>
          <p:cNvPr id="16" name="Рисунок 15" descr="89135480_preview_Animashki_na_voennuyu_tematiku_na_prozrachnom_fone__383_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743863" y="3505200"/>
            <a:ext cx="1447137" cy="2377440"/>
          </a:xfrm>
          <a:prstGeom prst="rect">
            <a:avLst/>
          </a:prstGeom>
        </p:spPr>
      </p:pic>
    </p:spTree>
  </p:cSld>
  <p:clrMapOvr>
    <a:masterClrMapping/>
  </p:clrMapOvr>
  <p:transition advClick="0" advTm="8000">
    <p:wipe dir="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Рисунок 12" descr="89135480_preview_Animashki_na_voennuyu_tematiku_na_prozrachnom_fone__383_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625969" y="990600"/>
            <a:ext cx="1148861" cy="2133600"/>
          </a:xfrm>
          <a:prstGeom prst="rect">
            <a:avLst/>
          </a:prstGeom>
        </p:spPr>
      </p:pic>
      <p:pic>
        <p:nvPicPr>
          <p:cNvPr id="10" name="Рисунок 9" descr="89135480_preview_Animashki_na_voennuyu_tematiku_na_prozrachnom_fone__383_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07169" y="990600"/>
            <a:ext cx="1148861" cy="2133600"/>
          </a:xfrm>
          <a:prstGeom prst="rect">
            <a:avLst/>
          </a:prstGeom>
        </p:spPr>
      </p:pic>
      <p:pic>
        <p:nvPicPr>
          <p:cNvPr id="17" name="Рисунок 16" descr="89135480_preview_Animashki_na_voennuyu_tematiku_na_prozrachnom_fone__383_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588369" y="990600"/>
            <a:ext cx="1148861" cy="2133600"/>
          </a:xfrm>
          <a:prstGeom prst="rect">
            <a:avLst/>
          </a:prstGeom>
        </p:spPr>
      </p:pic>
      <p:pic>
        <p:nvPicPr>
          <p:cNvPr id="18" name="Рисунок 17" descr="89135480_preview_Animashki_na_voennuyu_tematiku_na_prozrachnom_fone__383_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473569" y="3352800"/>
            <a:ext cx="1148861" cy="2133600"/>
          </a:xfrm>
          <a:prstGeom prst="rect">
            <a:avLst/>
          </a:prstGeom>
        </p:spPr>
      </p:pic>
      <p:pic>
        <p:nvPicPr>
          <p:cNvPr id="19" name="Рисунок 18" descr="89135480_preview_Animashki_na_voennuyu_tematiku_na_prozrachnom_fone__383_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454769" y="3352800"/>
            <a:ext cx="1148861" cy="2133600"/>
          </a:xfrm>
          <a:prstGeom prst="rect">
            <a:avLst/>
          </a:prstGeom>
        </p:spPr>
      </p:pic>
      <p:pic>
        <p:nvPicPr>
          <p:cNvPr id="20" name="Рисунок 19" descr="89135480_preview_Animashki_na_voennuyu_tematiku_na_prozrachnom_fone__383_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435969" y="3352800"/>
            <a:ext cx="1148861" cy="2133600"/>
          </a:xfrm>
          <a:prstGeom prst="rect">
            <a:avLst/>
          </a:prstGeom>
        </p:spPr>
      </p:pic>
    </p:spTree>
  </p:cSld>
  <p:clrMapOvr>
    <a:masterClrMapping/>
  </p:clrMapOvr>
  <p:transition advClick="0" advTm="8000">
    <p:wipe dir="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 descr="89135480_preview_Animashki_na_voennuyu_tematiku_na_prozrachnom_fone__383_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248400" y="997889"/>
            <a:ext cx="1905000" cy="1905000"/>
          </a:xfrm>
          <a:prstGeom prst="rect">
            <a:avLst/>
          </a:prstGeom>
        </p:spPr>
      </p:pic>
      <p:pic>
        <p:nvPicPr>
          <p:cNvPr id="12" name="Рисунок 11" descr="89135480_preview_Animashki_na_voennuyu_tematiku_na_prozrachnom_fone__383_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457700" y="997889"/>
            <a:ext cx="1905000" cy="1905000"/>
          </a:xfrm>
          <a:prstGeom prst="rect">
            <a:avLst/>
          </a:prstGeom>
        </p:spPr>
      </p:pic>
      <p:pic>
        <p:nvPicPr>
          <p:cNvPr id="13" name="Рисунок 12" descr="89135480_preview_Animashki_na_voennuyu_tematiku_na_prozrachnom_fone__383_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667000" y="997889"/>
            <a:ext cx="1905000" cy="1905000"/>
          </a:xfrm>
          <a:prstGeom prst="rect">
            <a:avLst/>
          </a:prstGeom>
        </p:spPr>
      </p:pic>
      <p:pic>
        <p:nvPicPr>
          <p:cNvPr id="14" name="Рисунок 13" descr="89135480_preview_Animashki_na_voennuyu_tematiku_na_prozrachnom_fone__383_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325262" y="3436952"/>
            <a:ext cx="1980537" cy="1980537"/>
          </a:xfrm>
          <a:prstGeom prst="rect">
            <a:avLst/>
          </a:prstGeom>
        </p:spPr>
      </p:pic>
      <p:pic>
        <p:nvPicPr>
          <p:cNvPr id="15" name="Рисунок 14" descr="89135480_preview_Animashki_na_voennuyu_tematiku_na_prozrachnom_fone__383_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34562" y="3436952"/>
            <a:ext cx="1980537" cy="1980537"/>
          </a:xfrm>
          <a:prstGeom prst="rect">
            <a:avLst/>
          </a:prstGeom>
        </p:spPr>
      </p:pic>
      <p:pic>
        <p:nvPicPr>
          <p:cNvPr id="16" name="Рисунок 15" descr="89135480_preview_Animashki_na_voennuyu_tematiku_na_prozrachnom_fone__383_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743862" y="3436952"/>
            <a:ext cx="1980537" cy="1980537"/>
          </a:xfrm>
          <a:prstGeom prst="rect">
            <a:avLst/>
          </a:prstGeom>
        </p:spPr>
      </p:pic>
    </p:spTree>
  </p:cSld>
  <p:clrMapOvr>
    <a:masterClrMapping/>
  </p:clrMapOvr>
  <p:transition advClick="0" advTm="8000"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 descr="89135480_preview_Animashki_na_voennuyu_tematiku_na_prozrachnom_fone__383_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248400" y="997889"/>
            <a:ext cx="1905000" cy="1905000"/>
          </a:xfrm>
          <a:prstGeom prst="rect">
            <a:avLst/>
          </a:prstGeom>
        </p:spPr>
      </p:pic>
      <p:pic>
        <p:nvPicPr>
          <p:cNvPr id="12" name="Рисунок 11" descr="89135480_preview_Animashki_na_voennuyu_tematiku_na_prozrachnom_fone__383_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457700" y="997889"/>
            <a:ext cx="1905000" cy="1905000"/>
          </a:xfrm>
          <a:prstGeom prst="rect">
            <a:avLst/>
          </a:prstGeom>
        </p:spPr>
      </p:pic>
      <p:pic>
        <p:nvPicPr>
          <p:cNvPr id="13" name="Рисунок 12" descr="89135480_preview_Animashki_na_voennuyu_tematiku_na_prozrachnom_fone__383_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667000" y="997889"/>
            <a:ext cx="1905000" cy="1905000"/>
          </a:xfrm>
          <a:prstGeom prst="rect">
            <a:avLst/>
          </a:prstGeom>
        </p:spPr>
      </p:pic>
      <p:pic>
        <p:nvPicPr>
          <p:cNvPr id="14" name="Рисунок 13" descr="89135480_preview_Animashki_na_voennuyu_tematiku_na_prozrachnom_fone__383_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325262" y="3436952"/>
            <a:ext cx="1980537" cy="1980537"/>
          </a:xfrm>
          <a:prstGeom prst="rect">
            <a:avLst/>
          </a:prstGeom>
        </p:spPr>
      </p:pic>
      <p:pic>
        <p:nvPicPr>
          <p:cNvPr id="15" name="Рисунок 14" descr="89135480_preview_Animashki_na_voennuyu_tematiku_na_prozrachnom_fone__383_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34562" y="3436952"/>
            <a:ext cx="1980537" cy="1980537"/>
          </a:xfrm>
          <a:prstGeom prst="rect">
            <a:avLst/>
          </a:prstGeom>
        </p:spPr>
      </p:pic>
      <p:pic>
        <p:nvPicPr>
          <p:cNvPr id="16" name="Рисунок 15" descr="89135480_preview_Animashki_na_voennuyu_tematiku_na_prozrachnom_fone__383_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743862" y="3436952"/>
            <a:ext cx="1980537" cy="1980537"/>
          </a:xfrm>
          <a:prstGeom prst="rect">
            <a:avLst/>
          </a:prstGeom>
        </p:spPr>
      </p:pic>
    </p:spTree>
  </p:cSld>
  <p:clrMapOvr>
    <a:masterClrMapping/>
  </p:clrMapOvr>
  <p:transition advClick="0" advTm="8000"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 descr="89135480_preview_Animashki_na_voennuyu_tematiku_na_prozrachnom_fone__383_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248400" y="1074089"/>
            <a:ext cx="1828800" cy="1828800"/>
          </a:xfrm>
          <a:prstGeom prst="rect">
            <a:avLst/>
          </a:prstGeom>
        </p:spPr>
      </p:pic>
      <p:pic>
        <p:nvPicPr>
          <p:cNvPr id="12" name="Рисунок 11" descr="89135480_preview_Animashki_na_voennuyu_tematiku_na_prozrachnom_fone__383_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457700" y="1074089"/>
            <a:ext cx="1828800" cy="1828800"/>
          </a:xfrm>
          <a:prstGeom prst="rect">
            <a:avLst/>
          </a:prstGeom>
        </p:spPr>
      </p:pic>
      <p:pic>
        <p:nvPicPr>
          <p:cNvPr id="13" name="Рисунок 12" descr="89135480_preview_Animashki_na_voennuyu_tematiku_na_prozrachnom_fone__383_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667000" y="1074089"/>
            <a:ext cx="1828800" cy="1828800"/>
          </a:xfrm>
          <a:prstGeom prst="rect">
            <a:avLst/>
          </a:prstGeom>
        </p:spPr>
      </p:pic>
      <p:pic>
        <p:nvPicPr>
          <p:cNvPr id="14" name="Рисунок 13" descr="89135480_preview_Animashki_na_voennuyu_tematiku_na_prozrachnom_fone__383_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325263" y="3733801"/>
            <a:ext cx="1683688" cy="1683688"/>
          </a:xfrm>
          <a:prstGeom prst="rect">
            <a:avLst/>
          </a:prstGeom>
        </p:spPr>
      </p:pic>
      <p:pic>
        <p:nvPicPr>
          <p:cNvPr id="15" name="Рисунок 14" descr="89135480_preview_Animashki_na_voennuyu_tematiku_na_prozrachnom_fone__383_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34563" y="3733801"/>
            <a:ext cx="1683688" cy="1683688"/>
          </a:xfrm>
          <a:prstGeom prst="rect">
            <a:avLst/>
          </a:prstGeom>
        </p:spPr>
      </p:pic>
      <p:pic>
        <p:nvPicPr>
          <p:cNvPr id="16" name="Рисунок 15" descr="89135480_preview_Animashki_na_voennuyu_tematiku_na_prozrachnom_fone__383_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743863" y="3733801"/>
            <a:ext cx="1683688" cy="1683688"/>
          </a:xfrm>
          <a:prstGeom prst="rect">
            <a:avLst/>
          </a:prstGeom>
        </p:spPr>
      </p:pic>
    </p:spTree>
  </p:cSld>
  <p:clrMapOvr>
    <a:masterClrMapping/>
  </p:clrMapOvr>
  <p:transition advClick="0" advTm="8000"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 descr="89135480_preview_Animashki_na_voennuyu_tematiku_na_prozrachnom_fone__383_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248400" y="997889"/>
            <a:ext cx="1905000" cy="1905000"/>
          </a:xfrm>
          <a:prstGeom prst="rect">
            <a:avLst/>
          </a:prstGeom>
        </p:spPr>
      </p:pic>
      <p:pic>
        <p:nvPicPr>
          <p:cNvPr id="12" name="Рисунок 11" descr="89135480_preview_Animashki_na_voennuyu_tematiku_na_prozrachnom_fone__383_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457700" y="997889"/>
            <a:ext cx="1905000" cy="1905000"/>
          </a:xfrm>
          <a:prstGeom prst="rect">
            <a:avLst/>
          </a:prstGeom>
        </p:spPr>
      </p:pic>
      <p:pic>
        <p:nvPicPr>
          <p:cNvPr id="13" name="Рисунок 12" descr="89135480_preview_Animashki_na_voennuyu_tematiku_na_prozrachnom_fone__383_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667000" y="997889"/>
            <a:ext cx="1905000" cy="1905000"/>
          </a:xfrm>
          <a:prstGeom prst="rect">
            <a:avLst/>
          </a:prstGeom>
        </p:spPr>
      </p:pic>
      <p:pic>
        <p:nvPicPr>
          <p:cNvPr id="14" name="Рисунок 13" descr="89135480_preview_Animashki_na_voennuyu_tematiku_na_prozrachnom_fone__383_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325262" y="3436952"/>
            <a:ext cx="1980537" cy="1980537"/>
          </a:xfrm>
          <a:prstGeom prst="rect">
            <a:avLst/>
          </a:prstGeom>
        </p:spPr>
      </p:pic>
      <p:pic>
        <p:nvPicPr>
          <p:cNvPr id="15" name="Рисунок 14" descr="89135480_preview_Animashki_na_voennuyu_tematiku_na_prozrachnom_fone__383_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34562" y="3436952"/>
            <a:ext cx="1980537" cy="1980537"/>
          </a:xfrm>
          <a:prstGeom prst="rect">
            <a:avLst/>
          </a:prstGeom>
        </p:spPr>
      </p:pic>
      <p:pic>
        <p:nvPicPr>
          <p:cNvPr id="16" name="Рисунок 15" descr="89135480_preview_Animashki_na_voennuyu_tematiku_na_prozrachnom_fone__383_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743862" y="3436952"/>
            <a:ext cx="1980537" cy="1980537"/>
          </a:xfrm>
          <a:prstGeom prst="rect">
            <a:avLst/>
          </a:prstGeom>
        </p:spPr>
      </p:pic>
    </p:spTree>
  </p:cSld>
  <p:clrMapOvr>
    <a:masterClrMapping/>
  </p:clrMapOvr>
  <p:transition advClick="0" advTm="8000"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 descr="89135480_preview_Animashki_na_voennuyu_tematiku_na_prozrachnom_fone__383_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248400" y="973614"/>
            <a:ext cx="1828800" cy="1995053"/>
          </a:xfrm>
          <a:prstGeom prst="rect">
            <a:avLst/>
          </a:prstGeom>
        </p:spPr>
      </p:pic>
      <p:pic>
        <p:nvPicPr>
          <p:cNvPr id="12" name="Рисунок 11" descr="89135480_preview_Animashki_na_voennuyu_tematiku_na_prozrachnom_fone__383_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457700" y="973614"/>
            <a:ext cx="1828800" cy="1995053"/>
          </a:xfrm>
          <a:prstGeom prst="rect">
            <a:avLst/>
          </a:prstGeom>
        </p:spPr>
      </p:pic>
      <p:pic>
        <p:nvPicPr>
          <p:cNvPr id="13" name="Рисунок 12" descr="89135480_preview_Animashki_na_voennuyu_tematiku_na_prozrachnom_fone__383_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667000" y="973614"/>
            <a:ext cx="1828800" cy="1995053"/>
          </a:xfrm>
          <a:prstGeom prst="rect">
            <a:avLst/>
          </a:prstGeom>
        </p:spPr>
      </p:pic>
      <p:pic>
        <p:nvPicPr>
          <p:cNvPr id="14" name="Рисунок 13" descr="89135480_preview_Animashki_na_voennuyu_tematiku_na_prozrachnom_fone__383_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325263" y="3488214"/>
            <a:ext cx="1828800" cy="1995053"/>
          </a:xfrm>
          <a:prstGeom prst="rect">
            <a:avLst/>
          </a:prstGeom>
        </p:spPr>
      </p:pic>
      <p:pic>
        <p:nvPicPr>
          <p:cNvPr id="15" name="Рисунок 14" descr="89135480_preview_Animashki_na_voennuyu_tematiku_na_prozrachnom_fone__383_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34563" y="3488214"/>
            <a:ext cx="1828800" cy="1995053"/>
          </a:xfrm>
          <a:prstGeom prst="rect">
            <a:avLst/>
          </a:prstGeom>
        </p:spPr>
      </p:pic>
      <p:pic>
        <p:nvPicPr>
          <p:cNvPr id="16" name="Рисунок 15" descr="89135480_preview_Animashki_na_voennuyu_tematiku_na_prozrachnom_fone__383_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743863" y="3488214"/>
            <a:ext cx="1828800" cy="1995053"/>
          </a:xfrm>
          <a:prstGeom prst="rect">
            <a:avLst/>
          </a:prstGeom>
        </p:spPr>
      </p:pic>
    </p:spTree>
  </p:cSld>
  <p:clrMapOvr>
    <a:masterClrMapping/>
  </p:clrMapOvr>
  <p:transition advClick="0" advTm="8000"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 descr="89135480_preview_Animashki_na_voennuyu_tematiku_na_prozrachnom_fone__383_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777567" y="997889"/>
            <a:ext cx="846666" cy="1905000"/>
          </a:xfrm>
          <a:prstGeom prst="rect">
            <a:avLst/>
          </a:prstGeom>
        </p:spPr>
      </p:pic>
      <p:pic>
        <p:nvPicPr>
          <p:cNvPr id="12" name="Рисунок 11" descr="89135480_preview_Animashki_na_voennuyu_tematiku_na_prozrachnom_fone__383_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986867" y="997889"/>
            <a:ext cx="846666" cy="1905000"/>
          </a:xfrm>
          <a:prstGeom prst="rect">
            <a:avLst/>
          </a:prstGeom>
        </p:spPr>
      </p:pic>
      <p:pic>
        <p:nvPicPr>
          <p:cNvPr id="13" name="Рисунок 12" descr="89135480_preview_Animashki_na_voennuyu_tematiku_na_prozrachnom_fone__383_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196167" y="997889"/>
            <a:ext cx="846666" cy="1905000"/>
          </a:xfrm>
          <a:prstGeom prst="rect">
            <a:avLst/>
          </a:prstGeom>
        </p:spPr>
      </p:pic>
      <p:pic>
        <p:nvPicPr>
          <p:cNvPr id="14" name="Рисунок 13" descr="89135480_preview_Animashki_na_voennuyu_tematiku_na_prozrachnom_fone__383_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875411" y="3436952"/>
            <a:ext cx="880238" cy="1980537"/>
          </a:xfrm>
          <a:prstGeom prst="rect">
            <a:avLst/>
          </a:prstGeom>
        </p:spPr>
      </p:pic>
      <p:pic>
        <p:nvPicPr>
          <p:cNvPr id="15" name="Рисунок 14" descr="89135480_preview_Animashki_na_voennuyu_tematiku_na_prozrachnom_fone__383_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84711" y="3436952"/>
            <a:ext cx="880238" cy="1980537"/>
          </a:xfrm>
          <a:prstGeom prst="rect">
            <a:avLst/>
          </a:prstGeom>
        </p:spPr>
      </p:pic>
      <p:pic>
        <p:nvPicPr>
          <p:cNvPr id="16" name="Рисунок 15" descr="89135480_preview_Animashki_na_voennuyu_tematiku_na_prozrachnom_fone__383_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294011" y="3436952"/>
            <a:ext cx="880238" cy="1980537"/>
          </a:xfrm>
          <a:prstGeom prst="rect">
            <a:avLst/>
          </a:prstGeom>
        </p:spPr>
      </p:pic>
    </p:spTree>
  </p:cSld>
  <p:clrMapOvr>
    <a:masterClrMapping/>
  </p:clrMapOvr>
  <p:transition advClick="0" advTm="8000">
    <p:wipe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Рисунок 12" descr="89135480_preview_Animashki_na_voennuyu_tematiku_na_prozrachnom_fone__383_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133600" y="990600"/>
            <a:ext cx="2133600" cy="2133600"/>
          </a:xfrm>
          <a:prstGeom prst="rect">
            <a:avLst/>
          </a:prstGeom>
        </p:spPr>
      </p:pic>
      <p:pic>
        <p:nvPicPr>
          <p:cNvPr id="10" name="Рисунок 9" descr="89135480_preview_Animashki_na_voennuyu_tematiku_na_prozrachnom_fone__383_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114800" y="990600"/>
            <a:ext cx="2133600" cy="2133600"/>
          </a:xfrm>
          <a:prstGeom prst="rect">
            <a:avLst/>
          </a:prstGeom>
        </p:spPr>
      </p:pic>
      <p:pic>
        <p:nvPicPr>
          <p:cNvPr id="17" name="Рисунок 16" descr="89135480_preview_Animashki_na_voennuyu_tematiku_na_prozrachnom_fone__383_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096000" y="990600"/>
            <a:ext cx="2133600" cy="2133600"/>
          </a:xfrm>
          <a:prstGeom prst="rect">
            <a:avLst/>
          </a:prstGeom>
        </p:spPr>
      </p:pic>
      <p:pic>
        <p:nvPicPr>
          <p:cNvPr id="18" name="Рисунок 17" descr="89135480_preview_Animashki_na_voennuyu_tematiku_na_prozrachnom_fone__383_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981200" y="3352800"/>
            <a:ext cx="2133600" cy="2133600"/>
          </a:xfrm>
          <a:prstGeom prst="rect">
            <a:avLst/>
          </a:prstGeom>
        </p:spPr>
      </p:pic>
      <p:pic>
        <p:nvPicPr>
          <p:cNvPr id="19" name="Рисунок 18" descr="89135480_preview_Animashki_na_voennuyu_tematiku_na_prozrachnom_fone__383_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962400" y="3352800"/>
            <a:ext cx="2133600" cy="2133600"/>
          </a:xfrm>
          <a:prstGeom prst="rect">
            <a:avLst/>
          </a:prstGeom>
        </p:spPr>
      </p:pic>
      <p:pic>
        <p:nvPicPr>
          <p:cNvPr id="20" name="Рисунок 19" descr="89135480_preview_Animashki_na_voennuyu_tematiku_na_prozrachnom_fone__383_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943600" y="3352800"/>
            <a:ext cx="2133600" cy="2133600"/>
          </a:xfrm>
          <a:prstGeom prst="rect">
            <a:avLst/>
          </a:prstGeom>
        </p:spPr>
      </p:pic>
    </p:spTree>
  </p:cSld>
  <p:clrMapOvr>
    <a:masterClrMapping/>
  </p:clrMapOvr>
  <p:transition advClick="0" advTm="8000">
    <p:wipe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Рисунок 12" descr="89135480_preview_Animashki_na_voennuyu_tematiku_na_prozrachnom_fone__383_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38891" y="990600"/>
            <a:ext cx="1323018" cy="2133600"/>
          </a:xfrm>
          <a:prstGeom prst="rect">
            <a:avLst/>
          </a:prstGeom>
        </p:spPr>
      </p:pic>
      <p:pic>
        <p:nvPicPr>
          <p:cNvPr id="10" name="Рисунок 9" descr="89135480_preview_Animashki_na_voennuyu_tematiku_na_prozrachnom_fone__383_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20091" y="990600"/>
            <a:ext cx="1323018" cy="2133600"/>
          </a:xfrm>
          <a:prstGeom prst="rect">
            <a:avLst/>
          </a:prstGeom>
        </p:spPr>
      </p:pic>
      <p:pic>
        <p:nvPicPr>
          <p:cNvPr id="17" name="Рисунок 16" descr="89135480_preview_Animashki_na_voennuyu_tematiku_na_prozrachnom_fone__383_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501291" y="990600"/>
            <a:ext cx="1323018" cy="2133600"/>
          </a:xfrm>
          <a:prstGeom prst="rect">
            <a:avLst/>
          </a:prstGeom>
        </p:spPr>
      </p:pic>
      <p:pic>
        <p:nvPicPr>
          <p:cNvPr id="18" name="Рисунок 17" descr="89135480_preview_Animashki_na_voennuyu_tematiku_na_prozrachnom_fone__383_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386491" y="3352800"/>
            <a:ext cx="1323018" cy="2133600"/>
          </a:xfrm>
          <a:prstGeom prst="rect">
            <a:avLst/>
          </a:prstGeom>
        </p:spPr>
      </p:pic>
      <p:pic>
        <p:nvPicPr>
          <p:cNvPr id="19" name="Рисунок 18" descr="89135480_preview_Animashki_na_voennuyu_tematiku_na_prozrachnom_fone__383_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367691" y="3352800"/>
            <a:ext cx="1323018" cy="2133600"/>
          </a:xfrm>
          <a:prstGeom prst="rect">
            <a:avLst/>
          </a:prstGeom>
        </p:spPr>
      </p:pic>
      <p:pic>
        <p:nvPicPr>
          <p:cNvPr id="20" name="Рисунок 19" descr="89135480_preview_Animashki_na_voennuyu_tematiku_na_prozrachnom_fone__383_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348891" y="3352800"/>
            <a:ext cx="1323018" cy="2133600"/>
          </a:xfrm>
          <a:prstGeom prst="rect">
            <a:avLst/>
          </a:prstGeom>
        </p:spPr>
      </p:pic>
    </p:spTree>
  </p:cSld>
  <p:clrMapOvr>
    <a:masterClrMapping/>
  </p:clrMapOvr>
  <p:transition advClick="0" advTm="8000">
    <p:wipe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Рисунок 12" descr="89135480_preview_Animashki_na_voennuyu_tematiku_na_prozrachnom_fone__383_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85977" y="990600"/>
            <a:ext cx="1228845" cy="2133600"/>
          </a:xfrm>
          <a:prstGeom prst="rect">
            <a:avLst/>
          </a:prstGeom>
        </p:spPr>
      </p:pic>
      <p:pic>
        <p:nvPicPr>
          <p:cNvPr id="10" name="Рисунок 9" descr="89135480_preview_Animashki_na_voennuyu_tematiku_na_prozrachnom_fone__383_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67177" y="990600"/>
            <a:ext cx="1228845" cy="2133600"/>
          </a:xfrm>
          <a:prstGeom prst="rect">
            <a:avLst/>
          </a:prstGeom>
        </p:spPr>
      </p:pic>
      <p:pic>
        <p:nvPicPr>
          <p:cNvPr id="17" name="Рисунок 16" descr="89135480_preview_Animashki_na_voennuyu_tematiku_na_prozrachnom_fone__383_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548377" y="990600"/>
            <a:ext cx="1228845" cy="2133600"/>
          </a:xfrm>
          <a:prstGeom prst="rect">
            <a:avLst/>
          </a:prstGeom>
        </p:spPr>
      </p:pic>
      <p:pic>
        <p:nvPicPr>
          <p:cNvPr id="18" name="Рисунок 17" descr="89135480_preview_Animashki_na_voennuyu_tematiku_na_prozrachnom_fone__383_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433577" y="3352800"/>
            <a:ext cx="1228845" cy="2133600"/>
          </a:xfrm>
          <a:prstGeom prst="rect">
            <a:avLst/>
          </a:prstGeom>
        </p:spPr>
      </p:pic>
      <p:pic>
        <p:nvPicPr>
          <p:cNvPr id="19" name="Рисунок 18" descr="89135480_preview_Animashki_na_voennuyu_tematiku_na_prozrachnom_fone__383_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414777" y="3352800"/>
            <a:ext cx="1228845" cy="2133600"/>
          </a:xfrm>
          <a:prstGeom prst="rect">
            <a:avLst/>
          </a:prstGeom>
        </p:spPr>
      </p:pic>
      <p:pic>
        <p:nvPicPr>
          <p:cNvPr id="20" name="Рисунок 19" descr="89135480_preview_Animashki_na_voennuyu_tematiku_na_prozrachnom_fone__383_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395977" y="3352800"/>
            <a:ext cx="1228845" cy="2133600"/>
          </a:xfrm>
          <a:prstGeom prst="rect">
            <a:avLst/>
          </a:prstGeom>
        </p:spPr>
      </p:pic>
    </p:spTree>
  </p:cSld>
  <p:clrMapOvr>
    <a:masterClrMapping/>
  </p:clrMapOvr>
  <p:transition advClick="0" advTm="8000">
    <p:wipe dir="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151</TotalTime>
  <Words>0</Words>
  <Application>Microsoft Office PowerPoint</Application>
  <PresentationFormat>Экран (4:3)</PresentationFormat>
  <Paragraphs>0</Paragraphs>
  <Slides>13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Office Theme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Ксюндель</cp:lastModifiedBy>
  <cp:revision>18</cp:revision>
  <dcterms:created xsi:type="dcterms:W3CDTF">2014-02-19T13:31:00Z</dcterms:created>
  <dcterms:modified xsi:type="dcterms:W3CDTF">2015-03-31T19:30:01Z</dcterms:modified>
</cp:coreProperties>
</file>